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6" r:id="rId6"/>
    <p:sldId id="1147" r:id="rId7"/>
    <p:sldId id="1148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6639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是一篇应用文。文章介绍了阳光中学的健康指南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内容包括要保持活跃、合理饮食、好好休息等。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0372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1083298"/>
            <a:ext cx="11584144" cy="176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20032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872961"/>
              </p:ext>
            </p:extLst>
          </p:nvPr>
        </p:nvGraphicFramePr>
        <p:xfrm>
          <a:off x="406574" y="2564904"/>
          <a:ext cx="1144012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32438356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Regular movement keeps your body strong and sharpens your mind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daily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Stretch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waking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384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623521"/>
              </p:ext>
            </p:extLst>
          </p:nvPr>
        </p:nvGraphicFramePr>
        <p:xfrm>
          <a:off x="406574" y="1621904"/>
          <a:ext cx="1144927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714436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Diet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Fuel your body with balanced meals to stay focused and grow well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snacks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nuts/fruits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plate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vegetables/fruits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sugary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Avoid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whole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谷物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&amp;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protein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82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212935"/>
              </p:ext>
            </p:extLst>
          </p:nvPr>
        </p:nvGraphicFramePr>
        <p:xfrm>
          <a:off x="406574" y="1772816"/>
          <a:ext cx="1144927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1844027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Good sleep recharges your body, improves memory, and lifts your mood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wake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screens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relax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asleep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7498397"/>
                  </a:ext>
                </a:extLst>
              </a:tr>
            </a:tbl>
          </a:graphicData>
        </a:graphic>
      </p:graphicFrame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3951219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healthier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Middle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03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3209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kind of movement is mentioned in the health guide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and playing ball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and singing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Driving and cycling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7571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“60 mins daily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Walk, bike, dance, or ball games.”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健康指南中提到的运动有：散步、骑自行车、跳舞和球类运动。故选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83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808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guide, how can you eat right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snacks as many as you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one or two meals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enough vegetables and fruits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junk food and whole grains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5786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“Fill half your plate with vegetables/fruits.”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健康指南中说明要吃足够的蔬菜和水果。故选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45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guide most probably written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682702"/>
            <a:ext cx="3096344" cy="3908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2004" y="16576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“Teen Health Guide”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本文是写给青少年的健康指南。故选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80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337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